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21386800" cy="32062738"/>
  <p:notesSz cx="6858000" cy="9144000"/>
  <p:defaultTextStyle>
    <a:defPPr>
      <a:defRPr lang="fa-IR"/>
    </a:defPPr>
    <a:lvl1pPr marL="0" algn="r" defTabSz="3053246" rtl="1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1pPr>
    <a:lvl2pPr marL="1526623" algn="r" defTabSz="3053246" rtl="1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2pPr>
    <a:lvl3pPr marL="3053246" algn="r" defTabSz="3053246" rtl="1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3pPr>
    <a:lvl4pPr marL="4579868" algn="r" defTabSz="3053246" rtl="1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4pPr>
    <a:lvl5pPr marL="6106494" algn="r" defTabSz="3053246" rtl="1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5pPr>
    <a:lvl6pPr marL="7633117" algn="r" defTabSz="3053246" rtl="1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6pPr>
    <a:lvl7pPr marL="9159740" algn="r" defTabSz="3053246" rtl="1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7pPr>
    <a:lvl8pPr marL="10686363" algn="r" defTabSz="3053246" rtl="1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8pPr>
    <a:lvl9pPr marL="12212985" algn="r" defTabSz="3053246" rtl="1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F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-768" y="1368"/>
      </p:cViewPr>
      <p:guideLst>
        <p:guide orient="horz" pos="10099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8A06E17-2667-418A-A788-494F72035375}" type="datetimeFigureOut">
              <a:rPr lang="fa-IR" smtClean="0"/>
              <a:t>06/03/1447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685800"/>
            <a:ext cx="228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81BA6E2-96AE-4B1C-B3AE-76AEB19A3D5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64437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3053246" rtl="1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1pPr>
    <a:lvl2pPr marL="1526623" algn="r" defTabSz="3053246" rtl="1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2pPr>
    <a:lvl3pPr marL="3053246" algn="r" defTabSz="3053246" rtl="1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3pPr>
    <a:lvl4pPr marL="4579868" algn="r" defTabSz="3053246" rtl="1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4pPr>
    <a:lvl5pPr marL="6106494" algn="r" defTabSz="3053246" rtl="1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5pPr>
    <a:lvl6pPr marL="7633117" algn="r" defTabSz="3053246" rtl="1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6pPr>
    <a:lvl7pPr marL="9159740" algn="r" defTabSz="3053246" rtl="1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7pPr>
    <a:lvl8pPr marL="10686363" algn="r" defTabSz="3053246" rtl="1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8pPr>
    <a:lvl9pPr marL="12212985" algn="r" defTabSz="3053246" rtl="1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A6E2-96AE-4B1C-B3AE-76AEB19A3D5B}" type="slidenum">
              <a:rPr lang="fa-IR" smtClean="0"/>
              <a:t>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65677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9960237"/>
            <a:ext cx="18178780" cy="687270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18168885"/>
            <a:ext cx="14970760" cy="819381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26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53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5798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106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633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159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686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212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B188-1A3A-44BA-80C0-5489F4861CCE}" type="datetimeFigureOut">
              <a:rPr lang="fa-IR" smtClean="0"/>
              <a:t>06/03/1447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644AA-5691-447E-8E48-DE1934D2182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39239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B188-1A3A-44BA-80C0-5489F4861CCE}" type="datetimeFigureOut">
              <a:rPr lang="fa-IR" smtClean="0"/>
              <a:t>06/03/1447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644AA-5691-447E-8E48-DE1934D2182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89882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5430" y="1284003"/>
            <a:ext cx="4812030" cy="273572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340" y="1284003"/>
            <a:ext cx="14079643" cy="273572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B188-1A3A-44BA-80C0-5489F4861CCE}" type="datetimeFigureOut">
              <a:rPr lang="fa-IR" smtClean="0"/>
              <a:t>06/03/1447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644AA-5691-447E-8E48-DE1934D2182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680980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B188-1A3A-44BA-80C0-5489F4861CCE}" type="datetimeFigureOut">
              <a:rPr lang="fa-IR" smtClean="0"/>
              <a:t>06/03/1447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644AA-5691-447E-8E48-DE1934D2182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20868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0" y="20603280"/>
            <a:ext cx="18178780" cy="6368016"/>
          </a:xfrm>
        </p:spPr>
        <p:txBody>
          <a:bodyPr anchor="t"/>
          <a:lstStyle>
            <a:lvl1pPr algn="r">
              <a:defRPr sz="134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0" y="13589558"/>
            <a:ext cx="18178780" cy="7013722"/>
          </a:xfrm>
        </p:spPr>
        <p:txBody>
          <a:bodyPr anchor="b"/>
          <a:lstStyle>
            <a:lvl1pPr marL="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1pPr>
            <a:lvl2pPr marL="1526623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2pPr>
            <a:lvl3pPr marL="3053246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3pPr>
            <a:lvl4pPr marL="4579868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4pPr>
            <a:lvl5pPr marL="6106494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5pPr>
            <a:lvl6pPr marL="7633117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6pPr>
            <a:lvl7pPr marL="915974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7pPr>
            <a:lvl8pPr marL="10686363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8pPr>
            <a:lvl9pPr marL="12212985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B188-1A3A-44BA-80C0-5489F4861CCE}" type="datetimeFigureOut">
              <a:rPr lang="fa-IR" smtClean="0"/>
              <a:t>06/03/1447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644AA-5691-447E-8E48-DE1934D2182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42726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340" y="7481313"/>
            <a:ext cx="9445837" cy="21159925"/>
          </a:xfrm>
        </p:spPr>
        <p:txBody>
          <a:bodyPr/>
          <a:lstStyle>
            <a:lvl1pPr>
              <a:defRPr sz="9400"/>
            </a:lvl1pPr>
            <a:lvl2pPr>
              <a:defRPr sz="8000"/>
            </a:lvl2pPr>
            <a:lvl3pPr>
              <a:defRPr sz="67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1623" y="7481313"/>
            <a:ext cx="9445837" cy="21159925"/>
          </a:xfrm>
        </p:spPr>
        <p:txBody>
          <a:bodyPr/>
          <a:lstStyle>
            <a:lvl1pPr>
              <a:defRPr sz="9400"/>
            </a:lvl1pPr>
            <a:lvl2pPr>
              <a:defRPr sz="8000"/>
            </a:lvl2pPr>
            <a:lvl3pPr>
              <a:defRPr sz="67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B188-1A3A-44BA-80C0-5489F4861CCE}" type="datetimeFigureOut">
              <a:rPr lang="fa-IR" smtClean="0"/>
              <a:t>06/03/1447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644AA-5691-447E-8E48-DE1934D2182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93291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7177009"/>
            <a:ext cx="9449551" cy="2991035"/>
          </a:xfrm>
        </p:spPr>
        <p:txBody>
          <a:bodyPr anchor="b"/>
          <a:lstStyle>
            <a:lvl1pPr marL="0" indent="0">
              <a:buNone/>
              <a:defRPr sz="8000" b="1"/>
            </a:lvl1pPr>
            <a:lvl2pPr marL="1526623" indent="0">
              <a:buNone/>
              <a:defRPr sz="6700" b="1"/>
            </a:lvl2pPr>
            <a:lvl3pPr marL="3053246" indent="0">
              <a:buNone/>
              <a:defRPr sz="6000" b="1"/>
            </a:lvl3pPr>
            <a:lvl4pPr marL="4579868" indent="0">
              <a:buNone/>
              <a:defRPr sz="5300" b="1"/>
            </a:lvl4pPr>
            <a:lvl5pPr marL="6106494" indent="0">
              <a:buNone/>
              <a:defRPr sz="5300" b="1"/>
            </a:lvl5pPr>
            <a:lvl6pPr marL="7633117" indent="0">
              <a:buNone/>
              <a:defRPr sz="5300" b="1"/>
            </a:lvl6pPr>
            <a:lvl7pPr marL="9159740" indent="0">
              <a:buNone/>
              <a:defRPr sz="5300" b="1"/>
            </a:lvl7pPr>
            <a:lvl8pPr marL="10686363" indent="0">
              <a:buNone/>
              <a:defRPr sz="5300" b="1"/>
            </a:lvl8pPr>
            <a:lvl9pPr marL="12212985" indent="0">
              <a:buNone/>
              <a:defRPr sz="5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340" y="10168044"/>
            <a:ext cx="9449551" cy="18473186"/>
          </a:xfrm>
        </p:spPr>
        <p:txBody>
          <a:bodyPr/>
          <a:lstStyle>
            <a:lvl1pPr>
              <a:defRPr sz="8000"/>
            </a:lvl1pPr>
            <a:lvl2pPr>
              <a:defRPr sz="6700"/>
            </a:lvl2pPr>
            <a:lvl3pPr>
              <a:defRPr sz="60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201" y="7177009"/>
            <a:ext cx="9453263" cy="2991035"/>
          </a:xfrm>
        </p:spPr>
        <p:txBody>
          <a:bodyPr anchor="b"/>
          <a:lstStyle>
            <a:lvl1pPr marL="0" indent="0">
              <a:buNone/>
              <a:defRPr sz="8000" b="1"/>
            </a:lvl1pPr>
            <a:lvl2pPr marL="1526623" indent="0">
              <a:buNone/>
              <a:defRPr sz="6700" b="1"/>
            </a:lvl2pPr>
            <a:lvl3pPr marL="3053246" indent="0">
              <a:buNone/>
              <a:defRPr sz="6000" b="1"/>
            </a:lvl3pPr>
            <a:lvl4pPr marL="4579868" indent="0">
              <a:buNone/>
              <a:defRPr sz="5300" b="1"/>
            </a:lvl4pPr>
            <a:lvl5pPr marL="6106494" indent="0">
              <a:buNone/>
              <a:defRPr sz="5300" b="1"/>
            </a:lvl5pPr>
            <a:lvl6pPr marL="7633117" indent="0">
              <a:buNone/>
              <a:defRPr sz="5300" b="1"/>
            </a:lvl6pPr>
            <a:lvl7pPr marL="9159740" indent="0">
              <a:buNone/>
              <a:defRPr sz="5300" b="1"/>
            </a:lvl7pPr>
            <a:lvl8pPr marL="10686363" indent="0">
              <a:buNone/>
              <a:defRPr sz="5300" b="1"/>
            </a:lvl8pPr>
            <a:lvl9pPr marL="12212985" indent="0">
              <a:buNone/>
              <a:defRPr sz="5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201" y="10168044"/>
            <a:ext cx="9453263" cy="18473186"/>
          </a:xfrm>
        </p:spPr>
        <p:txBody>
          <a:bodyPr/>
          <a:lstStyle>
            <a:lvl1pPr>
              <a:defRPr sz="8000"/>
            </a:lvl1pPr>
            <a:lvl2pPr>
              <a:defRPr sz="6700"/>
            </a:lvl2pPr>
            <a:lvl3pPr>
              <a:defRPr sz="60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B188-1A3A-44BA-80C0-5489F4861CCE}" type="datetimeFigureOut">
              <a:rPr lang="fa-IR" smtClean="0"/>
              <a:t>06/03/1447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644AA-5691-447E-8E48-DE1934D2182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79175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B188-1A3A-44BA-80C0-5489F4861CCE}" type="datetimeFigureOut">
              <a:rPr lang="fa-IR" smtClean="0"/>
              <a:t>06/03/1447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644AA-5691-447E-8E48-DE1934D2182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37924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B188-1A3A-44BA-80C0-5489F4861CCE}" type="datetimeFigureOut">
              <a:rPr lang="fa-IR" smtClean="0"/>
              <a:t>06/03/1447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644AA-5691-447E-8E48-DE1934D2182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3026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1" y="1276572"/>
            <a:ext cx="7036110" cy="5432853"/>
          </a:xfrm>
        </p:spPr>
        <p:txBody>
          <a:bodyPr anchor="b"/>
          <a:lstStyle>
            <a:lvl1pPr algn="r">
              <a:defRPr sz="67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645" y="1276579"/>
            <a:ext cx="11955815" cy="27364659"/>
          </a:xfrm>
        </p:spPr>
        <p:txBody>
          <a:bodyPr/>
          <a:lstStyle>
            <a:lvl1pPr>
              <a:defRPr sz="10700"/>
            </a:lvl1pPr>
            <a:lvl2pPr>
              <a:defRPr sz="9400"/>
            </a:lvl2pPr>
            <a:lvl3pPr>
              <a:defRPr sz="8000"/>
            </a:lvl3pPr>
            <a:lvl4pPr>
              <a:defRPr sz="6700"/>
            </a:lvl4pPr>
            <a:lvl5pPr>
              <a:defRPr sz="6700"/>
            </a:lvl5pPr>
            <a:lvl6pPr>
              <a:defRPr sz="6700"/>
            </a:lvl6pPr>
            <a:lvl7pPr>
              <a:defRPr sz="6700"/>
            </a:lvl7pPr>
            <a:lvl8pPr>
              <a:defRPr sz="6700"/>
            </a:lvl8pPr>
            <a:lvl9pPr>
              <a:defRPr sz="6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341" y="6709427"/>
            <a:ext cx="7036110" cy="21931806"/>
          </a:xfrm>
        </p:spPr>
        <p:txBody>
          <a:bodyPr/>
          <a:lstStyle>
            <a:lvl1pPr marL="0" indent="0">
              <a:buNone/>
              <a:defRPr sz="4700"/>
            </a:lvl1pPr>
            <a:lvl2pPr marL="1526623" indent="0">
              <a:buNone/>
              <a:defRPr sz="4000"/>
            </a:lvl2pPr>
            <a:lvl3pPr marL="3053246" indent="0">
              <a:buNone/>
              <a:defRPr sz="3300"/>
            </a:lvl3pPr>
            <a:lvl4pPr marL="4579868" indent="0">
              <a:buNone/>
              <a:defRPr sz="3000"/>
            </a:lvl4pPr>
            <a:lvl5pPr marL="6106494" indent="0">
              <a:buNone/>
              <a:defRPr sz="3000"/>
            </a:lvl5pPr>
            <a:lvl6pPr marL="7633117" indent="0">
              <a:buNone/>
              <a:defRPr sz="3000"/>
            </a:lvl6pPr>
            <a:lvl7pPr marL="9159740" indent="0">
              <a:buNone/>
              <a:defRPr sz="3000"/>
            </a:lvl7pPr>
            <a:lvl8pPr marL="10686363" indent="0">
              <a:buNone/>
              <a:defRPr sz="3000"/>
            </a:lvl8pPr>
            <a:lvl9pPr marL="12212985" indent="0">
              <a:buNone/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B188-1A3A-44BA-80C0-5489F4861CCE}" type="datetimeFigureOut">
              <a:rPr lang="fa-IR" smtClean="0"/>
              <a:t>06/03/1447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644AA-5691-447E-8E48-DE1934D2182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79738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962" y="22443917"/>
            <a:ext cx="12832080" cy="2649631"/>
          </a:xfrm>
        </p:spPr>
        <p:txBody>
          <a:bodyPr anchor="b"/>
          <a:lstStyle>
            <a:lvl1pPr algn="r">
              <a:defRPr sz="67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962" y="2864865"/>
            <a:ext cx="12832080" cy="19237643"/>
          </a:xfrm>
        </p:spPr>
        <p:txBody>
          <a:bodyPr/>
          <a:lstStyle>
            <a:lvl1pPr marL="0" indent="0">
              <a:buNone/>
              <a:defRPr sz="10700"/>
            </a:lvl1pPr>
            <a:lvl2pPr marL="1526623" indent="0">
              <a:buNone/>
              <a:defRPr sz="9400"/>
            </a:lvl2pPr>
            <a:lvl3pPr marL="3053246" indent="0">
              <a:buNone/>
              <a:defRPr sz="8000"/>
            </a:lvl3pPr>
            <a:lvl4pPr marL="4579868" indent="0">
              <a:buNone/>
              <a:defRPr sz="6700"/>
            </a:lvl4pPr>
            <a:lvl5pPr marL="6106494" indent="0">
              <a:buNone/>
              <a:defRPr sz="6700"/>
            </a:lvl5pPr>
            <a:lvl6pPr marL="7633117" indent="0">
              <a:buNone/>
              <a:defRPr sz="6700"/>
            </a:lvl6pPr>
            <a:lvl7pPr marL="9159740" indent="0">
              <a:buNone/>
              <a:defRPr sz="6700"/>
            </a:lvl7pPr>
            <a:lvl8pPr marL="10686363" indent="0">
              <a:buNone/>
              <a:defRPr sz="6700"/>
            </a:lvl8pPr>
            <a:lvl9pPr marL="12212985" indent="0">
              <a:buNone/>
              <a:defRPr sz="67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962" y="25093548"/>
            <a:ext cx="12832080" cy="3762916"/>
          </a:xfrm>
        </p:spPr>
        <p:txBody>
          <a:bodyPr/>
          <a:lstStyle>
            <a:lvl1pPr marL="0" indent="0">
              <a:buNone/>
              <a:defRPr sz="4700"/>
            </a:lvl1pPr>
            <a:lvl2pPr marL="1526623" indent="0">
              <a:buNone/>
              <a:defRPr sz="4000"/>
            </a:lvl2pPr>
            <a:lvl3pPr marL="3053246" indent="0">
              <a:buNone/>
              <a:defRPr sz="3300"/>
            </a:lvl3pPr>
            <a:lvl4pPr marL="4579868" indent="0">
              <a:buNone/>
              <a:defRPr sz="3000"/>
            </a:lvl4pPr>
            <a:lvl5pPr marL="6106494" indent="0">
              <a:buNone/>
              <a:defRPr sz="3000"/>
            </a:lvl5pPr>
            <a:lvl6pPr marL="7633117" indent="0">
              <a:buNone/>
              <a:defRPr sz="3000"/>
            </a:lvl6pPr>
            <a:lvl7pPr marL="9159740" indent="0">
              <a:buNone/>
              <a:defRPr sz="3000"/>
            </a:lvl7pPr>
            <a:lvl8pPr marL="10686363" indent="0">
              <a:buNone/>
              <a:defRPr sz="3000"/>
            </a:lvl8pPr>
            <a:lvl9pPr marL="12212985" indent="0">
              <a:buNone/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B188-1A3A-44BA-80C0-5489F4861CCE}" type="datetimeFigureOut">
              <a:rPr lang="fa-IR" smtClean="0"/>
              <a:t>06/03/1447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644AA-5691-447E-8E48-DE1934D2182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218073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340" y="1283996"/>
            <a:ext cx="19248120" cy="5343790"/>
          </a:xfrm>
          <a:prstGeom prst="rect">
            <a:avLst/>
          </a:prstGeom>
        </p:spPr>
        <p:txBody>
          <a:bodyPr vert="horz" lIns="305325" tIns="152663" rIns="305325" bIns="152663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7481313"/>
            <a:ext cx="19248120" cy="21159925"/>
          </a:xfrm>
          <a:prstGeom prst="rect">
            <a:avLst/>
          </a:prstGeom>
        </p:spPr>
        <p:txBody>
          <a:bodyPr vert="horz" lIns="305325" tIns="152663" rIns="305325" bIns="152663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327207" y="29717410"/>
            <a:ext cx="4990253" cy="1707044"/>
          </a:xfrm>
          <a:prstGeom prst="rect">
            <a:avLst/>
          </a:prstGeom>
        </p:spPr>
        <p:txBody>
          <a:bodyPr vert="horz" lIns="305325" tIns="152663" rIns="305325" bIns="152663" rtlCol="1" anchor="ctr"/>
          <a:lstStyle>
            <a:lvl1pPr algn="r">
              <a:defRPr sz="4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0B188-1A3A-44BA-80C0-5489F4861CCE}" type="datetimeFigureOut">
              <a:rPr lang="fa-IR" smtClean="0"/>
              <a:t>06/03/1447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7157" y="29717410"/>
            <a:ext cx="6772487" cy="1707044"/>
          </a:xfrm>
          <a:prstGeom prst="rect">
            <a:avLst/>
          </a:prstGeom>
        </p:spPr>
        <p:txBody>
          <a:bodyPr vert="horz" lIns="305325" tIns="152663" rIns="305325" bIns="152663" rtlCol="1" anchor="ctr"/>
          <a:lstStyle>
            <a:lvl1pPr algn="ctr">
              <a:defRPr sz="4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9340" y="29717410"/>
            <a:ext cx="4990253" cy="1707044"/>
          </a:xfrm>
          <a:prstGeom prst="rect">
            <a:avLst/>
          </a:prstGeom>
        </p:spPr>
        <p:txBody>
          <a:bodyPr vert="horz" lIns="305325" tIns="152663" rIns="305325" bIns="152663" rtlCol="1" anchor="ctr"/>
          <a:lstStyle>
            <a:lvl1pPr algn="l">
              <a:defRPr sz="4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644AA-5691-447E-8E48-DE1934D2182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55156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53246" rtl="1" eaLnBrk="1" latinLnBrk="0" hangingPunct="1">
        <a:spcBef>
          <a:spcPct val="0"/>
        </a:spcBef>
        <a:buNone/>
        <a:defRPr sz="1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44966" indent="-1144966" algn="r" defTabSz="3053246" rtl="1" eaLnBrk="1" latinLnBrk="0" hangingPunct="1">
        <a:spcBef>
          <a:spcPct val="20000"/>
        </a:spcBef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n-lt"/>
          <a:ea typeface="+mn-ea"/>
          <a:cs typeface="+mn-cs"/>
        </a:defRPr>
      </a:lvl1pPr>
      <a:lvl2pPr marL="2480762" indent="-954140" algn="r" defTabSz="3053246" rtl="1" eaLnBrk="1" latinLnBrk="0" hangingPunct="1">
        <a:spcBef>
          <a:spcPct val="20000"/>
        </a:spcBef>
        <a:buFont typeface="Arial" panose="020B0604020202020204" pitchFamily="34" charset="0"/>
        <a:buChar char="–"/>
        <a:defRPr sz="9400" kern="1200">
          <a:solidFill>
            <a:schemeClr val="tx1"/>
          </a:solidFill>
          <a:latin typeface="+mn-lt"/>
          <a:ea typeface="+mn-ea"/>
          <a:cs typeface="+mn-cs"/>
        </a:defRPr>
      </a:lvl2pPr>
      <a:lvl3pPr marL="3816559" indent="-763313" algn="r" defTabSz="3053246" rtl="1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5343181" indent="-763313" algn="r" defTabSz="3053246" rtl="1" eaLnBrk="1" latinLnBrk="0" hangingPunct="1">
        <a:spcBef>
          <a:spcPct val="20000"/>
        </a:spcBef>
        <a:buFont typeface="Arial" panose="020B0604020202020204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4pPr>
      <a:lvl5pPr marL="6869804" indent="-763313" algn="r" defTabSz="3053246" rtl="1" eaLnBrk="1" latinLnBrk="0" hangingPunct="1">
        <a:spcBef>
          <a:spcPct val="20000"/>
        </a:spcBef>
        <a:buFont typeface="Arial" panose="020B0604020202020204" pitchFamily="34" charset="0"/>
        <a:buChar char="»"/>
        <a:defRPr sz="6700" kern="1200">
          <a:solidFill>
            <a:schemeClr val="tx1"/>
          </a:solidFill>
          <a:latin typeface="+mn-lt"/>
          <a:ea typeface="+mn-ea"/>
          <a:cs typeface="+mn-cs"/>
        </a:defRPr>
      </a:lvl5pPr>
      <a:lvl6pPr marL="8396427" indent="-763313" algn="r" defTabSz="3053246" rtl="1" eaLnBrk="1" latinLnBrk="0" hangingPunct="1">
        <a:spcBef>
          <a:spcPct val="20000"/>
        </a:spcBef>
        <a:buFont typeface="Arial" panose="020B0604020202020204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6pPr>
      <a:lvl7pPr marL="9923050" indent="-763313" algn="r" defTabSz="3053246" rtl="1" eaLnBrk="1" latinLnBrk="0" hangingPunct="1">
        <a:spcBef>
          <a:spcPct val="20000"/>
        </a:spcBef>
        <a:buFont typeface="Arial" panose="020B0604020202020204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7pPr>
      <a:lvl8pPr marL="11449676" indent="-763313" algn="r" defTabSz="3053246" rtl="1" eaLnBrk="1" latinLnBrk="0" hangingPunct="1">
        <a:spcBef>
          <a:spcPct val="20000"/>
        </a:spcBef>
        <a:buFont typeface="Arial" panose="020B0604020202020204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8pPr>
      <a:lvl9pPr marL="12976299" indent="-763313" algn="r" defTabSz="3053246" rtl="1" eaLnBrk="1" latinLnBrk="0" hangingPunct="1">
        <a:spcBef>
          <a:spcPct val="20000"/>
        </a:spcBef>
        <a:buFont typeface="Arial" panose="020B0604020202020204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3053246" rtl="1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1pPr>
      <a:lvl2pPr marL="1526623" algn="r" defTabSz="3053246" rtl="1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2pPr>
      <a:lvl3pPr marL="3053246" algn="r" defTabSz="3053246" rtl="1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579868" algn="r" defTabSz="3053246" rtl="1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6106494" algn="r" defTabSz="3053246" rtl="1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7633117" algn="r" defTabSz="3053246" rtl="1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6pPr>
      <a:lvl7pPr marL="9159740" algn="r" defTabSz="3053246" rtl="1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7pPr>
      <a:lvl8pPr marL="10686363" algn="r" defTabSz="3053246" rtl="1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8pPr>
      <a:lvl9pPr marL="12212985" algn="r" defTabSz="3053246" rtl="1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96254" y="7894471"/>
            <a:ext cx="20522277" cy="244826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/>
            <a:r>
              <a:rPr b="1" sz="3200">
                <a:solidFill>
                  <a:srgbClr val="000000"/>
                </a:solidFill>
                <a:latin typeface="Times New Roman"/>
                <a:ea typeface="SimSun"/>
                <a:cs typeface="B Titr"/>
              </a:rPr>
              <a:t>عنوان </a:t>
            </a:r>
            <a:r>
              <a:rPr b="1" sz="3200">
                <a:solidFill>
                  <a:srgbClr val="000000"/>
                </a:solidFill>
                <a:latin typeface="Times New Roman"/>
                <a:ea typeface="SimSun"/>
                <a:cs typeface="B Titr"/>
              </a:rPr>
              <a:t>مقاله</a:t>
            </a:r>
            <a:br>
              <a:rPr b="1" sz="3200">
                <a:solidFill>
                  <a:srgbClr val="000000"/>
                </a:solidFill>
                <a:ea typeface="SimSun"/>
                <a:cs typeface="B Nazanin"/>
              </a:rPr>
            </a:br>
            <a:br>
              <a:rPr b="1" sz="3200">
                <a:solidFill>
                  <a:srgbClr val="000000"/>
                </a:solidFill>
                <a:ea typeface="SimSun"/>
                <a:cs typeface="B Nazanin"/>
              </a:rPr>
            </a:br>
            <a:r>
              <a:rPr b="1" sz="3100">
                <a:solidFill>
                  <a:srgbClr val="000000"/>
                </a:solidFill>
                <a:latin typeface="Times New Roman"/>
                <a:ea typeface="SimSun"/>
                <a:cs typeface="B Nazanin"/>
              </a:rPr>
              <a:t>نام </a:t>
            </a:r>
            <a:r>
              <a:rPr b="1" sz="3100">
                <a:solidFill>
                  <a:srgbClr val="000000"/>
                </a:solidFill>
                <a:latin typeface="Times New Roman"/>
                <a:ea typeface="SimSun"/>
                <a:cs typeface="B Nazanin"/>
              </a:rPr>
              <a:t>و نام خانوادگی نویسنده اول </a:t>
            </a:r>
            <a:r>
              <a:rPr b="1" sz="3100" baseline="30000">
                <a:solidFill>
                  <a:srgbClr val="000000"/>
                </a:solidFill>
                <a:latin typeface="Times New Roman"/>
                <a:ea typeface="SimSun"/>
                <a:cs typeface="B Nazanin"/>
              </a:rPr>
              <a:t>a</a:t>
            </a:r>
            <a:r>
              <a:rPr b="1" sz="3100">
                <a:solidFill>
                  <a:srgbClr val="000000"/>
                </a:solidFill>
                <a:latin typeface="Times New Roman"/>
                <a:ea typeface="SimSun"/>
                <a:cs typeface="B Nazanin"/>
              </a:rPr>
              <a:t>، نام و نام خانوادگی نویسنده دوم</a:t>
            </a:r>
            <a:r>
              <a:rPr b="1" sz="3100" baseline="30000">
                <a:solidFill>
                  <a:srgbClr val="000000"/>
                </a:solidFill>
                <a:latin typeface="Times New Roman"/>
                <a:ea typeface="SimSun"/>
                <a:cs typeface="B Nazanin"/>
              </a:rPr>
              <a:t>b</a:t>
            </a:r>
            <a:r>
              <a:rPr b="1" sz="3100">
                <a:solidFill>
                  <a:srgbClr val="000000"/>
                </a:solidFill>
                <a:latin typeface="Times New Roman"/>
                <a:ea typeface="SimSun"/>
                <a:cs typeface="B Nazanin"/>
              </a:rPr>
              <a:t>، ...</a:t>
            </a:r>
            <a:br>
              <a:rPr b="1" sz="3100">
                <a:solidFill>
                  <a:srgbClr val="000000"/>
                </a:solidFill>
                <a:ea typeface="SimSun"/>
                <a:cs typeface="B Nazanin"/>
              </a:rPr>
            </a:br>
            <a:r>
              <a:rPr b="1" sz="3100" baseline="30000">
                <a:solidFill>
                  <a:srgbClr val="000000"/>
                </a:solidFill>
                <a:latin typeface="Times New Roman"/>
                <a:ea typeface="SimSun"/>
                <a:cs typeface="B Nazanin"/>
              </a:rPr>
              <a:t>a</a:t>
            </a:r>
            <a:r>
              <a:rPr b="1" sz="3100">
                <a:solidFill>
                  <a:srgbClr val="000000"/>
                </a:solidFill>
                <a:latin typeface="B Nazanin"/>
                <a:ea typeface="SimSun"/>
                <a:cs typeface="B Nazanin"/>
              </a:rPr>
              <a:t> </a:t>
            </a:r>
            <a:r>
              <a:rPr b="1" sz="3100">
                <a:solidFill>
                  <a:srgbClr val="000000"/>
                </a:solidFill>
                <a:latin typeface="B Nazanin"/>
                <a:ea typeface="SimSun"/>
                <a:cs typeface="B Nazanin"/>
              </a:rPr>
              <a:t>وابستگی نویسنده اول (درجه علمی یا سمت کاری، نام گروه آموزشی، دانشگاه یا نام سازمان، شهر، کشور.)</a:t>
            </a:r>
            <a:br>
              <a:rPr b="1" i="1" sz="3100">
                <a:solidFill>
                  <a:srgbClr val="000000"/>
                </a:solidFill>
                <a:ea typeface="SimSun"/>
                <a:cs typeface="B Nazanin"/>
              </a:rPr>
            </a:br>
            <a:r>
              <a:rPr b="1" sz="3100" baseline="30000">
                <a:solidFill>
                  <a:srgbClr val="000000"/>
                </a:solidFill>
                <a:latin typeface="Times New Roman"/>
                <a:ea typeface="SimSun"/>
                <a:cs typeface="B Nazanin"/>
              </a:rPr>
              <a:t>b</a:t>
            </a:r>
            <a:r>
              <a:rPr b="1" sz="3100">
                <a:solidFill>
                  <a:srgbClr val="000000"/>
                </a:solidFill>
                <a:latin typeface="B Nazanin"/>
                <a:ea typeface="SimSun"/>
                <a:cs typeface="B Nazanin"/>
              </a:rPr>
              <a:t> </a:t>
            </a:r>
            <a:r>
              <a:rPr b="1" sz="3100">
                <a:solidFill>
                  <a:srgbClr val="000000"/>
                </a:solidFill>
                <a:latin typeface="B Nazanin"/>
                <a:ea typeface="SimSun"/>
                <a:cs typeface="B Nazanin"/>
              </a:rPr>
              <a:t>وابستگی نویسنده دوم (درجه علمی یا سمت کاری، نام گروه آموزشی، دانشگاه یا نام سازمان، شهر، کشور.)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96254" y="11134831"/>
            <a:ext cx="20378258" cy="20522277"/>
          </a:xfrm>
          <a:ln>
            <a:solidFill>
              <a:schemeClr val="tx1"/>
            </a:solidFill>
          </a:ln>
        </p:spPr>
        <p:txBody>
          <a:bodyPr/>
          <a:lstStyle/>
          <a:p>
            <a:pPr marL="0" algn="just" indent="0">
              <a:lnSpc>
                <a:spcPct val="90000"/>
              </a:lnSpc>
              <a:spcBef>
                <a:spcPts val="2362"/>
              </a:spcBef>
              <a:buNone/>
            </a:pPr>
            <a:r>
              <a:rPr b="1" sz="4000">
                <a:solidFill>
                  <a:srgbClr val="000000"/>
                </a:solidFill>
                <a:latin typeface="Calibri"/>
                <a:ea typeface="Calibri"/>
                <a:cs typeface="B Nazanin"/>
              </a:rPr>
              <a:t>توجه:</a:t>
            </a:r>
          </a:p>
          <a:p>
            <a:pPr marL="342900" algn="just" indent="-342900">
              <a:lnSpc>
                <a:spcPct val="90000"/>
              </a:lnSpc>
              <a:spcBef>
                <a:spcPts val="2362"/>
              </a:spcBef>
              <a:buFont typeface="Symbol"/>
              <a:buChar char=""/>
            </a:pPr>
            <a:r>
              <a:rPr sz="4000">
                <a:solidFill>
                  <a:srgbClr val="000000"/>
                </a:solidFill>
                <a:latin typeface="Calibri"/>
                <a:ea typeface="Calibri"/>
                <a:cs typeface="B Nazanin"/>
              </a:rPr>
              <a:t>طراحی متن به دلخواه نویسندگان انجام شود.</a:t>
            </a:r>
          </a:p>
          <a:p>
            <a:pPr marL="342900" algn="just" indent="-342900">
              <a:lnSpc>
                <a:spcPct val="90000"/>
              </a:lnSpc>
              <a:spcBef>
                <a:spcPts val="2362"/>
              </a:spcBef>
              <a:buFont typeface="Symbol"/>
              <a:buChar char=""/>
            </a:pPr>
            <a:r>
              <a:rPr sz="4000">
                <a:solidFill>
                  <a:srgbClr val="000000"/>
                </a:solidFill>
                <a:latin typeface="Calibri"/>
                <a:ea typeface="Calibri"/>
                <a:cs typeface="B Nazanin"/>
              </a:rPr>
              <a:t>لازم است اندازه فونت (نازنین یا لوتوس) به گونه‌ای باشد که مطالب به طور کامل خوانده شود.</a:t>
            </a:r>
          </a:p>
          <a:p>
            <a:pPr marL="342900" algn="just" indent="-342900">
              <a:lnSpc>
                <a:spcPct val="90000"/>
              </a:lnSpc>
              <a:spcBef>
                <a:spcPts val="2362"/>
              </a:spcBef>
              <a:buFont typeface="Symbol"/>
              <a:buChar char=""/>
            </a:pPr>
            <a:r>
              <a:rPr sz="4000">
                <a:solidFill>
                  <a:srgbClr val="000000"/>
                </a:solidFill>
                <a:latin typeface="Calibri"/>
                <a:ea typeface="Calibri"/>
                <a:cs typeface="B Nazanin"/>
              </a:rPr>
              <a:t>داشتن بخش‌های چکیده، مقدمه و نتیجه‌گیری برای پوستر الزامیست.</a:t>
            </a:r>
          </a:p>
          <a:p>
            <a:pPr marL="0" indent="0">
              <a:buNone/>
            </a:pPr>
          </a:p>
        </p:txBody>
      </p:sp>
    </p:spTree>
    <p:extLst>
      <p:ext uri="{BB962C8B-B14F-4D97-AF65-F5344CB8AC3E}">
        <p14:creationId xmlns:p14="http://schemas.microsoft.com/office/powerpoint/2010/main" val="103992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44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عنوان مقاله  نام و نام خانوادگی نویسنده اول a، نام و نام خانوادگی نویسنده دومb، ... a وابستگی نویسنده اول (درجه علمی یا سمت کاری، نام گروه آموزشی، دانشگاه یا نام سازمان، شهر، کشور.) b وابستگی نویسنده دوم (درجه علمی یا سمت کاری، نام گروه آموزشی، دانشگاه یا نام سازمان، شهر، کشور.)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Kaktoos</dc:creator>
  <cp:lastModifiedBy>Kaktoos</cp:lastModifiedBy>
  <cp:revision>16</cp:revision>
  <dcterms:created xsi:type="dcterms:W3CDTF">2025-11-23T18:17:02Z</dcterms:created>
  <dcterms:modified xsi:type="dcterms:W3CDTF">2025-11-23T20:11:29Z</dcterms:modified>
</cp:coreProperties>
</file>