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923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988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8098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3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8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4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9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1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45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6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8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0868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60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62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6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272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329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917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79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02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973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80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B188-1A3A-44BA-80C0-5489F4861CCE}" type="datetimeFigureOut">
              <a:rPr lang="fa-IR" smtClean="0"/>
              <a:t>06/03/1447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44AA-5691-447E-8E48-DE1934D2182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515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B188-1A3A-44BA-80C0-5489F4861CCE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06/03/1447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44AA-5691-447E-8E48-DE1934D2182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6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77566" y="1681641"/>
            <a:ext cx="3788866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sz="2400">
                <a:latin typeface="w_Mitra Black"/>
                <a:cs typeface="B Titr"/>
              </a:rPr>
              <a:t>عنوان مقاله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106206" y="3303230"/>
            <a:ext cx="6858000" cy="43396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>
                <a:solidFill>
                  <a:schemeClr val="tx1"/>
                </a:solidFill>
                <a:latin typeface="w_Mitra Black"/>
                <a:cs typeface="B Titr"/>
              </a:rPr>
              <a:t>نویسنده / نویسندگان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106206" y="5371304"/>
            <a:ext cx="6858000" cy="43396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>
                <a:solidFill>
                  <a:schemeClr val="tx1"/>
                </a:solidFill>
                <a:latin typeface="w_Mitra Black"/>
                <a:cs typeface="B Titr"/>
              </a:rPr>
              <a:t>ارائه دهنده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666" y="2276874"/>
            <a:ext cx="7772400" cy="828005"/>
          </a:xfr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/>
            <a:r>
              <a:rPr b="1" sz="2800">
                <a:cs typeface="B Nazanin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8666" y="4005062"/>
            <a:ext cx="7772400" cy="1152125"/>
          </a:xfrm>
          <a:prstGeom prst="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/>
            <a:r>
              <a:rPr b="1" sz="2800">
                <a:cs typeface="B Nazanin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08666" y="5903653"/>
            <a:ext cx="7772400" cy="755995"/>
          </a:xfrm>
          <a:prstGeom prst="rect">
            <a:avLst/>
          </a:prstGeom>
          <a:ln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/>
            <a:r>
              <a:rPr b="1" sz="2800">
                <a:cs typeface="B Nazani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9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33" y="1700812"/>
            <a:ext cx="8568956" cy="504052"/>
          </a:xfrm>
        </p:spPr>
        <p:txBody>
          <a:bodyPr>
            <a:normAutofit/>
          </a:bodyPr>
          <a:lstStyle/>
          <a:p>
            <a:pPr/>
            <a:r>
              <a:rPr sz="1800">
                <a:cs typeface="B Titr"/>
              </a:rPr>
              <a:t>عنوان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33" y="2636908"/>
            <a:ext cx="8568956" cy="409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sz="2400">
                <a:cs typeface="B Nazanin"/>
              </a:rPr>
              <a:t>متن</a:t>
            </a:r>
          </a:p>
        </p:txBody>
      </p:sp>
    </p:spTree>
    <p:extLst>
      <p:ext uri="{BB962C8B-B14F-4D97-AF65-F5344CB8AC3E}">
        <p14:creationId xmlns:p14="http://schemas.microsoft.com/office/powerpoint/2010/main" val="10399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33" y="1700812"/>
            <a:ext cx="8568956" cy="504052"/>
          </a:xfrm>
        </p:spPr>
        <p:txBody>
          <a:bodyPr>
            <a:normAutofit/>
          </a:bodyPr>
          <a:lstStyle/>
          <a:p>
            <a:pPr algn="just"/>
            <a:r>
              <a:rPr sz="1800">
                <a:cs typeface="B Titr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33" y="2636908"/>
            <a:ext cx="8568956" cy="409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sz="2400">
                <a:cs typeface="B Nazani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04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33" y="1700812"/>
            <a:ext cx="8568956" cy="504052"/>
          </a:xfrm>
        </p:spPr>
        <p:txBody>
          <a:bodyPr>
            <a:normAutofit/>
          </a:bodyPr>
          <a:lstStyle/>
          <a:p>
            <a:pPr algn="just"/>
            <a:r>
              <a:rPr sz="1800">
                <a:cs typeface="B Titr"/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33" y="2636908"/>
            <a:ext cx="8568956" cy="409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sz="2400">
                <a:cs typeface="B Nazani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6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.</vt:lpstr>
      <vt:lpstr>عنوان</vt:lpstr>
      <vt:lpstr>.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Kaktoos</dc:creator>
  <cp:lastModifiedBy>Kaktoos</cp:lastModifiedBy>
  <cp:revision>11</cp:revision>
  <dcterms:created xsi:type="dcterms:W3CDTF">2025-11-23T18:17:02Z</dcterms:created>
  <dcterms:modified xsi:type="dcterms:W3CDTF">2025-11-23T20:02:56Z</dcterms:modified>
</cp:coreProperties>
</file>